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dp" ContentType="image/vnd.ms-phot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sldIdLst>
    <p:sldId id="256" r:id="rId2"/>
    <p:sldId id="259" r:id="rId3"/>
    <p:sldId id="257" r:id="rId4"/>
    <p:sldId id="258"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431"/>
    <p:restoredTop sz="95213"/>
  </p:normalViewPr>
  <p:slideViewPr>
    <p:cSldViewPr snapToGrid="0" snapToObjects="1">
      <p:cViewPr varScale="1">
        <p:scale>
          <a:sx n="76" d="100"/>
          <a:sy n="76" d="100"/>
        </p:scale>
        <p:origin x="216" y="51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hdphoto2.wdp>
</file>

<file path=ppt/media/image1.jpeg>
</file>

<file path=ppt/media/image2.png>
</file>

<file path=ppt/media/image3.png>
</file>

<file path=ppt/media/image4.png>
</file>

<file path=ppt/media/image5.jpg>
</file>

<file path=ppt/media/image6.jpg>
</file>

<file path=ppt/media/image7.jpg>
</file>

<file path=ppt/media/image8.png>
</file>

<file path=ppt/media/image9.png>
</file>

<file path=ppt/media/media1.mp3>
</file>

<file path=ppt/media/media2.mp4>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smtClean="0"/>
              <a:t>10/19/19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2942361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Editar los estilos de texto del patrón
Segundo nivel
Tercer nivel
Cuarto nivel
Quinto nivel</a:t>
            </a:r>
            <a:endParaRPr lang="en-US"/>
          </a:p>
        </p:txBody>
      </p:sp>
      <p:sp>
        <p:nvSpPr>
          <p:cNvPr id="4" name="Date Placeholder 3"/>
          <p:cNvSpPr>
            <a:spLocks noGrp="1"/>
          </p:cNvSpPr>
          <p:nvPr>
            <p:ph type="dt" sz="half" idx="10"/>
          </p:nvPr>
        </p:nvSpPr>
        <p:spPr/>
        <p:txBody>
          <a:bodyPr/>
          <a:lstStyle/>
          <a:p>
            <a:fld id="{87157CC2-0FC8-4686-B024-99790E0F5162}" type="datetimeFigureOut">
              <a:rPr lang="en-US" smtClean="0"/>
              <a:t>10/19/19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a:p>
        </p:txBody>
      </p:sp>
    </p:spTree>
    <p:extLst>
      <p:ext uri="{BB962C8B-B14F-4D97-AF65-F5344CB8AC3E}">
        <p14:creationId xmlns:p14="http://schemas.microsoft.com/office/powerpoint/2010/main" val="3536256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10/19/19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a:p>
        </p:txBody>
      </p:sp>
    </p:spTree>
    <p:extLst>
      <p:ext uri="{BB962C8B-B14F-4D97-AF65-F5344CB8AC3E}">
        <p14:creationId xmlns:p14="http://schemas.microsoft.com/office/powerpoint/2010/main" val="1358651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10/19/19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a:p>
        </p:txBody>
      </p:sp>
    </p:spTree>
    <p:extLst>
      <p:ext uri="{BB962C8B-B14F-4D97-AF65-F5344CB8AC3E}">
        <p14:creationId xmlns:p14="http://schemas.microsoft.com/office/powerpoint/2010/main" val="3405082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
Segundo nivel
Tercer nivel
Cuarto nivel
Quinto nivel</a:t>
            </a:r>
            <a:endParaRPr lang="en-US"/>
          </a:p>
        </p:txBody>
      </p:sp>
      <p:sp>
        <p:nvSpPr>
          <p:cNvPr id="4" name="Date Placeholder 3"/>
          <p:cNvSpPr>
            <a:spLocks noGrp="1"/>
          </p:cNvSpPr>
          <p:nvPr>
            <p:ph type="dt" sz="half" idx="10"/>
          </p:nvPr>
        </p:nvSpPr>
        <p:spPr>
          <a:xfrm>
            <a:off x="8593667" y="6272784"/>
            <a:ext cx="2644309" cy="365125"/>
          </a:xfrm>
        </p:spPr>
        <p:txBody>
          <a:bodyPr/>
          <a:lstStyle/>
          <a:p>
            <a:fld id="{C6F822A4-8DA6-4447-9B1F-C5DB58435268}" type="datetimeFigureOut">
              <a:rPr lang="en-US" smtClean="0"/>
              <a:t>10/19/19</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30435599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s-ES"/>
              <a:t>Editar los estilos de texto del patrón
Segundo nivel
Tercer nivel
Cuarto nivel
Quinto nivel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s-ES"/>
              <a:t>Editar los estilos de texto del patrón
Segundo nivel
Tercer nivel
Cuarto nivel
Quinto nivel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10/19/19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a:p>
        </p:txBody>
      </p:sp>
    </p:spTree>
    <p:extLst>
      <p:ext uri="{BB962C8B-B14F-4D97-AF65-F5344CB8AC3E}">
        <p14:creationId xmlns:p14="http://schemas.microsoft.com/office/powerpoint/2010/main" val="42493787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ació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
Segundo nivel
Tercer nivel
Cuarto nivel
Quinto nivel</a:t>
            </a:r>
            <a:endParaRPr lang="en-US"/>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Editar los estilos de texto del patrón
Segundo nivel
Tercer nivel
Cuarto nivel
Quinto nivel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
Segundo nivel
Tercer nivel
Cuarto nivel
Quinto nivel</a:t>
            </a:r>
            <a:endParaRPr lang="en-US"/>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s-ES"/>
              <a:t>Editar los estilos de texto del patrón
Segundo nivel
Tercer nivel
Cuarto nivel
Quinto nivel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10/19/19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‹Nº›</a:t>
            </a:fld>
            <a:endParaRPr lang="en-US"/>
          </a:p>
        </p:txBody>
      </p:sp>
      <p:sp>
        <p:nvSpPr>
          <p:cNvPr id="10" name="Title 9"/>
          <p:cNvSpPr>
            <a:spLocks noGrp="1"/>
          </p:cNvSpPr>
          <p:nvPr>
            <p:ph type="title"/>
          </p:nvPr>
        </p:nvSpPr>
        <p:spPr/>
        <p:txBody>
          <a:bodyPr/>
          <a:lstStyle/>
          <a:p>
            <a:r>
              <a:rPr lang="es-ES"/>
              <a:t>Haga clic para modificar el estilo de título del patrón</a:t>
            </a:r>
            <a:endParaRPr lang="en-US" dirty="0"/>
          </a:p>
        </p:txBody>
      </p:sp>
    </p:spTree>
    <p:extLst>
      <p:ext uri="{BB962C8B-B14F-4D97-AF65-F5344CB8AC3E}">
        <p14:creationId xmlns:p14="http://schemas.microsoft.com/office/powerpoint/2010/main" val="1072378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olo el títul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7919A6-33EB-49BD-A62F-1FA56B9F9712}" type="datetimeFigureOut">
              <a:rPr lang="en-US" smtClean="0"/>
              <a:t>10/19/19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‹Nº›</a:t>
            </a:fld>
            <a:endParaRPr lang="en-US"/>
          </a:p>
        </p:txBody>
      </p:sp>
      <p:sp>
        <p:nvSpPr>
          <p:cNvPr id="6" name="Title 5"/>
          <p:cNvSpPr>
            <a:spLocks noGrp="1"/>
          </p:cNvSpPr>
          <p:nvPr>
            <p:ph type="title"/>
          </p:nvPr>
        </p:nvSpPr>
        <p:spPr/>
        <p:txBody>
          <a:bodyPr/>
          <a:lstStyle/>
          <a:p>
            <a:r>
              <a:rPr lang="es-ES"/>
              <a:t>Haga clic para modificar el estilo de título del patrón</a:t>
            </a:r>
            <a:endParaRPr lang="en-US"/>
          </a:p>
        </p:txBody>
      </p:sp>
    </p:spTree>
    <p:extLst>
      <p:ext uri="{BB962C8B-B14F-4D97-AF65-F5344CB8AC3E}">
        <p14:creationId xmlns:p14="http://schemas.microsoft.com/office/powerpoint/2010/main" val="3681886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10/19/19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smtClean="0"/>
              <a:t>‹Nº›</a:t>
            </a:fld>
            <a:endParaRPr lang="en-US"/>
          </a:p>
        </p:txBody>
      </p:sp>
    </p:spTree>
    <p:extLst>
      <p:ext uri="{BB962C8B-B14F-4D97-AF65-F5344CB8AC3E}">
        <p14:creationId xmlns:p14="http://schemas.microsoft.com/office/powerpoint/2010/main" val="492262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s-ES"/>
              <a:t>Editar los estilos de texto del patrón
Segundo nivel
Tercer nivel
Cuarto nivel
Quinto nivel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
Segundo nivel
Tercer nivel
Cuarto nivel
Quinto nivel</a:t>
            </a:r>
            <a:endParaRPr lang="en-US"/>
          </a:p>
        </p:txBody>
      </p:sp>
      <p:sp>
        <p:nvSpPr>
          <p:cNvPr id="5" name="Date Placeholder 4"/>
          <p:cNvSpPr>
            <a:spLocks noGrp="1"/>
          </p:cNvSpPr>
          <p:nvPr>
            <p:ph type="dt" sz="half" idx="10"/>
          </p:nvPr>
        </p:nvSpPr>
        <p:spPr/>
        <p:txBody>
          <a:bodyPr/>
          <a:lstStyle/>
          <a:p>
            <a:fld id="{DA16AA21-1863-4931-97CB-99D0A168701B}" type="datetimeFigureOut">
              <a:rPr lang="en-US" smtClean="0"/>
              <a:t>10/19/19</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a:p>
        </p:txBody>
      </p:sp>
    </p:spTree>
    <p:extLst>
      <p:ext uri="{BB962C8B-B14F-4D97-AF65-F5344CB8AC3E}">
        <p14:creationId xmlns:p14="http://schemas.microsoft.com/office/powerpoint/2010/main" val="1483897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s-ES"/>
              <a:t>Haga clic para modificar el estilo de título del patrón</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
Segundo nivel
Tercer nivel
Cuarto nivel
Quinto nivel</a:t>
            </a:r>
            <a:endParaRPr lang="en-US"/>
          </a:p>
        </p:txBody>
      </p:sp>
      <p:sp>
        <p:nvSpPr>
          <p:cNvPr id="5" name="Date Placeholder 4"/>
          <p:cNvSpPr>
            <a:spLocks noGrp="1"/>
          </p:cNvSpPr>
          <p:nvPr>
            <p:ph type="dt" sz="half" idx="10"/>
          </p:nvPr>
        </p:nvSpPr>
        <p:spPr/>
        <p:txBody>
          <a:bodyPr/>
          <a:lstStyle/>
          <a:p>
            <a:fld id="{3772C379-9A7C-4C87-A116-CBE9F58B04C5}" type="datetimeFigureOut">
              <a:rPr lang="en-US" smtClean="0"/>
              <a:t>10/19/19</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a:p>
        </p:txBody>
      </p:sp>
    </p:spTree>
    <p:extLst>
      <p:ext uri="{BB962C8B-B14F-4D97-AF65-F5344CB8AC3E}">
        <p14:creationId xmlns:p14="http://schemas.microsoft.com/office/powerpoint/2010/main" val="4216615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8664C608-40B1-4030-A28D-5B74BC98ADCE}" type="datetimeFigureOut">
              <a:rPr lang="en-US" smtClean="0"/>
              <a:t>10/19/19</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‹Nº›</a:t>
            </a:fld>
            <a:endParaRPr lang="en-US" dirty="0"/>
          </a:p>
        </p:txBody>
      </p:sp>
    </p:spTree>
    <p:extLst>
      <p:ext uri="{BB962C8B-B14F-4D97-AF65-F5344CB8AC3E}">
        <p14:creationId xmlns:p14="http://schemas.microsoft.com/office/powerpoint/2010/main" val="3877551537"/>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8.pn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EF2AD5B-8CA1-524E-A471-055076A448C4}"/>
              </a:ext>
            </a:extLst>
          </p:cNvPr>
          <p:cNvSpPr>
            <a:spLocks noGrp="1"/>
          </p:cNvSpPr>
          <p:nvPr>
            <p:ph type="ctrTitle"/>
          </p:nvPr>
        </p:nvSpPr>
        <p:spPr/>
        <p:txBody>
          <a:bodyPr/>
          <a:lstStyle/>
          <a:p>
            <a:r>
              <a:rPr lang="es-MX" dirty="0"/>
              <a:t>Joaquín Ramón Martínez Sabina.</a:t>
            </a:r>
          </a:p>
        </p:txBody>
      </p:sp>
      <p:sp>
        <p:nvSpPr>
          <p:cNvPr id="3" name="Subtítulo 2">
            <a:extLst>
              <a:ext uri="{FF2B5EF4-FFF2-40B4-BE49-F238E27FC236}">
                <a16:creationId xmlns:a16="http://schemas.microsoft.com/office/drawing/2014/main" id="{D5C409F9-A61D-DB45-BF1F-F8F212578B50}"/>
              </a:ext>
            </a:extLst>
          </p:cNvPr>
          <p:cNvSpPr>
            <a:spLocks noGrp="1"/>
          </p:cNvSpPr>
          <p:nvPr>
            <p:ph type="subTitle" idx="1"/>
          </p:nvPr>
        </p:nvSpPr>
        <p:spPr/>
        <p:txBody>
          <a:bodyPr/>
          <a:lstStyle/>
          <a:p>
            <a:r>
              <a:rPr lang="es-MX" dirty="0"/>
              <a:t>Joaquín Sabina.</a:t>
            </a:r>
          </a:p>
        </p:txBody>
      </p:sp>
    </p:spTree>
    <p:extLst>
      <p:ext uri="{BB962C8B-B14F-4D97-AF65-F5344CB8AC3E}">
        <p14:creationId xmlns:p14="http://schemas.microsoft.com/office/powerpoint/2010/main" val="5530735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p:tgtEl>
                                          <p:spTgt spid="2"/>
                                        </p:tgtEl>
                                        <p:attrNameLst>
                                          <p:attrName>ppt_y</p:attrName>
                                        </p:attrNameLst>
                                      </p:cBhvr>
                                      <p:tavLst>
                                        <p:tav tm="0">
                                          <p:val>
                                            <p:strVal val="#ppt_y+#ppt_h*1.125000"/>
                                          </p:val>
                                        </p:tav>
                                        <p:tav tm="100000">
                                          <p:val>
                                            <p:strVal val="#ppt_y"/>
                                          </p:val>
                                        </p:tav>
                                      </p:tavLst>
                                    </p:anim>
                                    <p:animEffect transition="in" filter="wipe(up)">
                                      <p:cBhvr>
                                        <p:cTn id="8" dur="500"/>
                                        <p:tgtEl>
                                          <p:spTgt spid="2"/>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FBCDE6-CB22-2146-AAF4-B59494FF78CC}"/>
              </a:ext>
            </a:extLst>
          </p:cNvPr>
          <p:cNvSpPr>
            <a:spLocks noGrp="1"/>
          </p:cNvSpPr>
          <p:nvPr>
            <p:ph type="title"/>
          </p:nvPr>
        </p:nvSpPr>
        <p:spPr/>
        <p:txBody>
          <a:bodyPr/>
          <a:lstStyle/>
          <a:p>
            <a:r>
              <a:rPr lang="es-MX" dirty="0"/>
              <a:t>Joaquín Sabina</a:t>
            </a:r>
          </a:p>
        </p:txBody>
      </p:sp>
      <p:pic>
        <p:nvPicPr>
          <p:cNvPr id="6" name="Marcador de contenido 5">
            <a:extLst>
              <a:ext uri="{FF2B5EF4-FFF2-40B4-BE49-F238E27FC236}">
                <a16:creationId xmlns:a16="http://schemas.microsoft.com/office/drawing/2014/main" id="{81D82042-6AA5-D349-9CE5-6501465FAAA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19966"/>
            <a:ext cx="6711950" cy="3151342"/>
          </a:xfrm>
        </p:spPr>
      </p:pic>
      <p:sp>
        <p:nvSpPr>
          <p:cNvPr id="4" name="Marcador de texto 3">
            <a:extLst>
              <a:ext uri="{FF2B5EF4-FFF2-40B4-BE49-F238E27FC236}">
                <a16:creationId xmlns:a16="http://schemas.microsoft.com/office/drawing/2014/main" id="{E9ADE71E-3F3E-CD44-A327-C47931BF1C51}"/>
              </a:ext>
            </a:extLst>
          </p:cNvPr>
          <p:cNvSpPr>
            <a:spLocks noGrp="1"/>
          </p:cNvSpPr>
          <p:nvPr>
            <p:ph type="body" sz="half" idx="2"/>
          </p:nvPr>
        </p:nvSpPr>
        <p:spPr/>
        <p:txBody>
          <a:bodyPr/>
          <a:lstStyle/>
          <a:p>
            <a:r>
              <a:rPr lang="es-MX" dirty="0"/>
              <a:t>Joaquín Ramón Martínez Sabina (Úbeda, Jaén, 12 de febrero de 1949), conocido como Joaquín Sabina, es un cantautor, poeta y pintor español.</a:t>
            </a:r>
          </a:p>
        </p:txBody>
      </p:sp>
    </p:spTree>
    <p:extLst>
      <p:ext uri="{BB962C8B-B14F-4D97-AF65-F5344CB8AC3E}">
        <p14:creationId xmlns:p14="http://schemas.microsoft.com/office/powerpoint/2010/main" val="8078880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p:tgtEl>
                                          <p:spTgt spid="2"/>
                                        </p:tgtEl>
                                        <p:attrNameLst>
                                          <p:attrName>ppt_y</p:attrName>
                                        </p:attrNameLst>
                                      </p:cBhvr>
                                      <p:tavLst>
                                        <p:tav tm="0">
                                          <p:val>
                                            <p:strVal val="#ppt_y+#ppt_h*1.125000"/>
                                          </p:val>
                                        </p:tav>
                                        <p:tav tm="100000">
                                          <p:val>
                                            <p:strVal val="#ppt_y"/>
                                          </p:val>
                                        </p:tav>
                                      </p:tavLst>
                                    </p:anim>
                                    <p:animEffect transition="in" filter="wipe(up)">
                                      <p:cBhvr>
                                        <p:cTn id="12" dur="500"/>
                                        <p:tgtEl>
                                          <p:spTgt spid="2"/>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 calcmode="lin" valueType="num">
                                      <p:cBhvr additive="base">
                                        <p:cTn id="15"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16"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5C3031-F2CB-124E-84C4-50C225E06849}"/>
              </a:ext>
            </a:extLst>
          </p:cNvPr>
          <p:cNvSpPr>
            <a:spLocks noGrp="1"/>
          </p:cNvSpPr>
          <p:nvPr>
            <p:ph type="title"/>
          </p:nvPr>
        </p:nvSpPr>
        <p:spPr/>
        <p:txBody>
          <a:bodyPr/>
          <a:lstStyle/>
          <a:p>
            <a:r>
              <a:rPr lang="es-MX" dirty="0"/>
              <a:t>El Flaco de Úbeda </a:t>
            </a:r>
          </a:p>
        </p:txBody>
      </p:sp>
      <p:pic>
        <p:nvPicPr>
          <p:cNvPr id="6" name="Marcador de contenido 5">
            <a:extLst>
              <a:ext uri="{FF2B5EF4-FFF2-40B4-BE49-F238E27FC236}">
                <a16:creationId xmlns:a16="http://schemas.microsoft.com/office/drawing/2014/main" id="{FB2E5900-26EA-6D4B-A27B-5F0C8A0DAFD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957202"/>
            <a:ext cx="6711950" cy="4476870"/>
          </a:xfrm>
        </p:spPr>
      </p:pic>
      <p:sp>
        <p:nvSpPr>
          <p:cNvPr id="4" name="Marcador de texto 3">
            <a:extLst>
              <a:ext uri="{FF2B5EF4-FFF2-40B4-BE49-F238E27FC236}">
                <a16:creationId xmlns:a16="http://schemas.microsoft.com/office/drawing/2014/main" id="{150E4627-22DD-1344-8476-BA22FA2A79F5}"/>
              </a:ext>
            </a:extLst>
          </p:cNvPr>
          <p:cNvSpPr>
            <a:spLocks noGrp="1"/>
          </p:cNvSpPr>
          <p:nvPr>
            <p:ph type="body" sz="half" idx="2"/>
          </p:nvPr>
        </p:nvSpPr>
        <p:spPr/>
        <p:txBody>
          <a:bodyPr/>
          <a:lstStyle/>
          <a:p>
            <a:r>
              <a:rPr lang="es-MX" dirty="0"/>
              <a:t>Joaquín Sabina nació el 12 de febrero de 1949 en la localidad de Úbeda, Jaén, España, segundo hijo de Adela Sabina del Campo, ama de casa y de Jerónimo Martínez Gallego, inspector de policía.</a:t>
            </a:r>
          </a:p>
        </p:txBody>
      </p:sp>
    </p:spTree>
    <p:extLst>
      <p:ext uri="{BB962C8B-B14F-4D97-AF65-F5344CB8AC3E}">
        <p14:creationId xmlns:p14="http://schemas.microsoft.com/office/powerpoint/2010/main" val="17041917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p:tgtEl>
                                          <p:spTgt spid="2"/>
                                        </p:tgtEl>
                                        <p:attrNameLst>
                                          <p:attrName>ppt_y</p:attrName>
                                        </p:attrNameLst>
                                      </p:cBhvr>
                                      <p:tavLst>
                                        <p:tav tm="0">
                                          <p:val>
                                            <p:strVal val="#ppt_y+#ppt_h*1.125000"/>
                                          </p:val>
                                        </p:tav>
                                        <p:tav tm="100000">
                                          <p:val>
                                            <p:strVal val="#ppt_y"/>
                                          </p:val>
                                        </p:tav>
                                      </p:tavLst>
                                    </p:anim>
                                    <p:animEffect transition="in" filter="wipe(up)">
                                      <p:cBhvr>
                                        <p:cTn id="12" dur="500"/>
                                        <p:tgtEl>
                                          <p:spTgt spid="2"/>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 calcmode="lin" valueType="num">
                                      <p:cBhvr additive="base">
                                        <p:cTn id="15"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16" dur="500"/>
                                        <p:tgtEl>
                                          <p:spTgt spid="4">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xit" presetSubtype="4" fill="hold" nodeType="clickEffect">
                                  <p:stCondLst>
                                    <p:cond delay="0"/>
                                  </p:stCondLst>
                                  <p:childTnLst>
                                    <p:anim calcmode="lin" valueType="num">
                                      <p:cBhvr additive="base">
                                        <p:cTn id="20" dur="500"/>
                                        <p:tgtEl>
                                          <p:spTgt spid="6"/>
                                        </p:tgtEl>
                                        <p:attrNameLst>
                                          <p:attrName>ppt_x</p:attrName>
                                        </p:attrNameLst>
                                      </p:cBhvr>
                                      <p:tavLst>
                                        <p:tav tm="0">
                                          <p:val>
                                            <p:strVal val="ppt_x"/>
                                          </p:val>
                                        </p:tav>
                                        <p:tav tm="100000">
                                          <p:val>
                                            <p:strVal val="ppt_x"/>
                                          </p:val>
                                        </p:tav>
                                      </p:tavLst>
                                    </p:anim>
                                    <p:anim calcmode="lin" valueType="num">
                                      <p:cBhvr additive="base">
                                        <p:cTn id="21" dur="500"/>
                                        <p:tgtEl>
                                          <p:spTgt spid="6"/>
                                        </p:tgtEl>
                                        <p:attrNameLst>
                                          <p:attrName>ppt_y</p:attrName>
                                        </p:attrNameLst>
                                      </p:cBhvr>
                                      <p:tavLst>
                                        <p:tav tm="0">
                                          <p:val>
                                            <p:strVal val="ppt_y"/>
                                          </p:val>
                                        </p:tav>
                                        <p:tav tm="100000">
                                          <p:val>
                                            <p:strVal val="1+ppt_h/2"/>
                                          </p:val>
                                        </p:tav>
                                      </p:tavLst>
                                    </p:anim>
                                    <p:set>
                                      <p:cBhvr>
                                        <p:cTn id="22" dur="1" fill="hold">
                                          <p:stCondLst>
                                            <p:cond delay="499"/>
                                          </p:stCondLst>
                                        </p:cTn>
                                        <p:tgtEl>
                                          <p:spTgt spid="6"/>
                                        </p:tgtEl>
                                        <p:attrNameLst>
                                          <p:attrName>style.visibility</p:attrName>
                                        </p:attrNameLst>
                                      </p:cBhvr>
                                      <p:to>
                                        <p:strVal val="hidden"/>
                                      </p:to>
                                    </p:set>
                                  </p:childTnLst>
                                </p:cTn>
                              </p:par>
                              <p:par>
                                <p:cTn id="23" presetID="2" presetClass="exit" presetSubtype="4" fill="hold" grpId="1" nodeType="withEffect">
                                  <p:stCondLst>
                                    <p:cond delay="0"/>
                                  </p:stCondLst>
                                  <p:childTnLst>
                                    <p:anim calcmode="lin" valueType="num">
                                      <p:cBhvr additive="base">
                                        <p:cTn id="24" dur="500"/>
                                        <p:tgtEl>
                                          <p:spTgt spid="2"/>
                                        </p:tgtEl>
                                        <p:attrNameLst>
                                          <p:attrName>ppt_x</p:attrName>
                                        </p:attrNameLst>
                                      </p:cBhvr>
                                      <p:tavLst>
                                        <p:tav tm="0">
                                          <p:val>
                                            <p:strVal val="ppt_x"/>
                                          </p:val>
                                        </p:tav>
                                        <p:tav tm="100000">
                                          <p:val>
                                            <p:strVal val="ppt_x"/>
                                          </p:val>
                                        </p:tav>
                                      </p:tavLst>
                                    </p:anim>
                                    <p:anim calcmode="lin" valueType="num">
                                      <p:cBhvr additive="base">
                                        <p:cTn id="25" dur="500"/>
                                        <p:tgtEl>
                                          <p:spTgt spid="2"/>
                                        </p:tgtEl>
                                        <p:attrNameLst>
                                          <p:attrName>ppt_y</p:attrName>
                                        </p:attrNameLst>
                                      </p:cBhvr>
                                      <p:tavLst>
                                        <p:tav tm="0">
                                          <p:val>
                                            <p:strVal val="ppt_y"/>
                                          </p:val>
                                        </p:tav>
                                        <p:tav tm="100000">
                                          <p:val>
                                            <p:strVal val="1+ppt_h/2"/>
                                          </p:val>
                                        </p:tav>
                                      </p:tavLst>
                                    </p:anim>
                                    <p:set>
                                      <p:cBhvr>
                                        <p:cTn id="26" dur="1" fill="hold">
                                          <p:stCondLst>
                                            <p:cond delay="499"/>
                                          </p:stCondLst>
                                        </p:cTn>
                                        <p:tgtEl>
                                          <p:spTgt spid="2"/>
                                        </p:tgtEl>
                                        <p:attrNameLst>
                                          <p:attrName>style.visibility</p:attrName>
                                        </p:attrNameLst>
                                      </p:cBhvr>
                                      <p:to>
                                        <p:strVal val="hidden"/>
                                      </p:to>
                                    </p:set>
                                  </p:childTnLst>
                                </p:cTn>
                              </p:par>
                              <p:par>
                                <p:cTn id="27" presetID="2" presetClass="exit" presetSubtype="4" fill="hold" grpId="1" nodeType="withEffect">
                                  <p:stCondLst>
                                    <p:cond delay="0"/>
                                  </p:stCondLst>
                                  <p:childTnLst>
                                    <p:anim calcmode="lin" valueType="num">
                                      <p:cBhvr additive="base">
                                        <p:cTn id="28" dur="500"/>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9" dur="500"/>
                                        <p:tgtEl>
                                          <p:spTgt spid="4">
                                            <p:txEl>
                                              <p:pRg st="0" end="0"/>
                                            </p:txEl>
                                          </p:spTgt>
                                        </p:tgtEl>
                                        <p:attrNameLst>
                                          <p:attrName>ppt_y</p:attrName>
                                        </p:attrNameLst>
                                      </p:cBhvr>
                                      <p:tavLst>
                                        <p:tav tm="0">
                                          <p:val>
                                            <p:strVal val="ppt_y"/>
                                          </p:val>
                                        </p:tav>
                                        <p:tav tm="100000">
                                          <p:val>
                                            <p:strVal val="1+ppt_h/2"/>
                                          </p:val>
                                        </p:tav>
                                      </p:tavLst>
                                    </p:anim>
                                    <p:set>
                                      <p:cBhvr>
                                        <p:cTn id="30" dur="1" fill="hold">
                                          <p:stCondLst>
                                            <p:cond delay="499"/>
                                          </p:stCondLst>
                                        </p:cTn>
                                        <p:tgtEl>
                                          <p:spTgt spid="4">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 grpId="0" build="p"/>
      <p:bldP spid="4"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7B91F3-6DE9-A846-A9B5-22696980A2A1}"/>
              </a:ext>
            </a:extLst>
          </p:cNvPr>
          <p:cNvSpPr>
            <a:spLocks noGrp="1"/>
          </p:cNvSpPr>
          <p:nvPr>
            <p:ph type="title"/>
          </p:nvPr>
        </p:nvSpPr>
        <p:spPr/>
        <p:txBody>
          <a:bodyPr/>
          <a:lstStyle/>
          <a:p>
            <a:r>
              <a:rPr lang="es-MX" dirty="0"/>
              <a:t>clásicos</a:t>
            </a:r>
          </a:p>
        </p:txBody>
      </p:sp>
      <p:sp>
        <p:nvSpPr>
          <p:cNvPr id="4" name="Marcador de texto 3">
            <a:extLst>
              <a:ext uri="{FF2B5EF4-FFF2-40B4-BE49-F238E27FC236}">
                <a16:creationId xmlns:a16="http://schemas.microsoft.com/office/drawing/2014/main" id="{4315EC98-0753-2144-B48F-67153E346D47}"/>
              </a:ext>
            </a:extLst>
          </p:cNvPr>
          <p:cNvSpPr>
            <a:spLocks noGrp="1"/>
          </p:cNvSpPr>
          <p:nvPr>
            <p:ph type="body" sz="half" idx="2"/>
          </p:nvPr>
        </p:nvSpPr>
        <p:spPr/>
        <p:txBody>
          <a:bodyPr/>
          <a:lstStyle/>
          <a:p>
            <a:r>
              <a:rPr lang="es-MX" dirty="0"/>
              <a:t>Tras su primer disco, abandonó el perfil prototípico del cantautor, ya que, según él mismo afirma, el uso de ese término le hizo sentir como si le pusieran un ladrillo en la cabeza y «poeta» le parece «un traje que le queda demasiado ancho».10​ En 1980 publicó su segundo trabajo, Malas compañías, álbum en el que destacan varios temas que se convirtieron en clásicos, como «Calle Melancolía» o «¡Qué demasiao!», pero muy especialmente «Pongamos que hablo de Madrid»</a:t>
            </a:r>
          </a:p>
        </p:txBody>
      </p:sp>
      <p:pic>
        <p:nvPicPr>
          <p:cNvPr id="9" name="Marcador de contenido 8">
            <a:extLst>
              <a:ext uri="{FF2B5EF4-FFF2-40B4-BE49-F238E27FC236}">
                <a16:creationId xmlns:a16="http://schemas.microsoft.com/office/drawing/2014/main" id="{0A990C4C-F297-1A40-87AC-11855BF704A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028825" y="1030287"/>
            <a:ext cx="4330700" cy="4330700"/>
          </a:xfrm>
        </p:spPr>
      </p:pic>
      <p:pic>
        <p:nvPicPr>
          <p:cNvPr id="10" name="Joaquin Sabina - Tiramisu De Limon.mp3">
            <a:hlinkClick r:id="" action="ppaction://media"/>
            <a:extLst>
              <a:ext uri="{FF2B5EF4-FFF2-40B4-BE49-F238E27FC236}">
                <a16:creationId xmlns:a16="http://schemas.microsoft.com/office/drawing/2014/main" id="{22DDD3C6-A6FC-B64A-9B0F-4B0A70D2FD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3692" y="1274689"/>
            <a:ext cx="812800" cy="812800"/>
          </a:xfrm>
          <a:prstGeom prst="rect">
            <a:avLst/>
          </a:prstGeom>
        </p:spPr>
      </p:pic>
    </p:spTree>
    <p:extLst>
      <p:ext uri="{BB962C8B-B14F-4D97-AF65-F5344CB8AC3E}">
        <p14:creationId xmlns:p14="http://schemas.microsoft.com/office/powerpoint/2010/main" val="39120460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732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4A3E55-CD92-A240-9C36-266C9A63E5E9}"/>
              </a:ext>
            </a:extLst>
          </p:cNvPr>
          <p:cNvSpPr>
            <a:spLocks noGrp="1"/>
          </p:cNvSpPr>
          <p:nvPr>
            <p:ph type="title"/>
          </p:nvPr>
        </p:nvSpPr>
        <p:spPr/>
        <p:txBody>
          <a:bodyPr/>
          <a:lstStyle/>
          <a:p>
            <a:r>
              <a:rPr lang="es-MX" dirty="0"/>
              <a:t>Poesia pura</a:t>
            </a:r>
          </a:p>
        </p:txBody>
      </p:sp>
      <p:sp>
        <p:nvSpPr>
          <p:cNvPr id="4" name="Marcador de texto 3">
            <a:extLst>
              <a:ext uri="{FF2B5EF4-FFF2-40B4-BE49-F238E27FC236}">
                <a16:creationId xmlns:a16="http://schemas.microsoft.com/office/drawing/2014/main" id="{736C6F32-4D22-CB4D-A7DA-13F367A24506}"/>
              </a:ext>
            </a:extLst>
          </p:cNvPr>
          <p:cNvSpPr>
            <a:spLocks noGrp="1"/>
          </p:cNvSpPr>
          <p:nvPr>
            <p:ph type="body" sz="half" idx="2"/>
          </p:nvPr>
        </p:nvSpPr>
        <p:spPr/>
        <p:txBody>
          <a:bodyPr/>
          <a:lstStyle/>
          <a:p>
            <a:r>
              <a:rPr lang="es-MX" dirty="0"/>
              <a:t>Ha publicado diecisiete discos de estudio, cinco en directo y tres recopilatorios y colaborado con distintos artistas cantando dúos y realizando otras colaboraciones. </a:t>
            </a:r>
          </a:p>
          <a:p>
            <a:r>
              <a:rPr lang="es-MX" dirty="0"/>
              <a:t>Es imposible escoger una cancion favorita, un poeta como ya no hay.</a:t>
            </a:r>
          </a:p>
          <a:p>
            <a:r>
              <a:rPr lang="es-MX" dirty="0"/>
              <a:t>“Y la vida siguió</a:t>
            </a:r>
            <a:br>
              <a:rPr lang="es-MX" dirty="0"/>
            </a:br>
            <a:r>
              <a:rPr lang="es-MX" dirty="0"/>
              <a:t>Como siguen las cosas</a:t>
            </a:r>
            <a:br>
              <a:rPr lang="es-MX" dirty="0"/>
            </a:br>
            <a:r>
              <a:rPr lang="es-MX" dirty="0"/>
              <a:t>Que no tienen mucho sentido”</a:t>
            </a:r>
          </a:p>
          <a:p>
            <a:r>
              <a:rPr lang="es-MX" dirty="0"/>
              <a:t>- Joaquín Sabina – Donde Habita el Olvido.</a:t>
            </a:r>
          </a:p>
        </p:txBody>
      </p:sp>
      <p:pic>
        <p:nvPicPr>
          <p:cNvPr id="8" name="_hd.mp4">
            <a:hlinkClick r:id="" action="ppaction://media"/>
            <a:extLst>
              <a:ext uri="{FF2B5EF4-FFF2-40B4-BE49-F238E27FC236}">
                <a16:creationId xmlns:a16="http://schemas.microsoft.com/office/drawing/2014/main" id="{0EC826B1-3F9B-2546-BE43-AF222DF6AA8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47725" y="685800"/>
            <a:ext cx="6692900" cy="5019675"/>
          </a:xfrm>
        </p:spPr>
      </p:pic>
    </p:spTree>
    <p:extLst>
      <p:ext uri="{BB962C8B-B14F-4D97-AF65-F5344CB8AC3E}">
        <p14:creationId xmlns:p14="http://schemas.microsoft.com/office/powerpoint/2010/main" val="35192521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986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Letras en madera">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emplate>Letras en madera</Template>
  <TotalTime>56</TotalTime>
  <Words>99</Words>
  <Application>Microsoft Macintosh PowerPoint</Application>
  <PresentationFormat>Panorámica</PresentationFormat>
  <Paragraphs>13</Paragraphs>
  <Slides>5</Slides>
  <Notes>0</Notes>
  <HiddenSlides>0</HiddenSlides>
  <MMClips>2</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5</vt:i4>
      </vt:variant>
    </vt:vector>
  </HeadingPairs>
  <TitlesOfParts>
    <vt:vector size="11" baseType="lpstr">
      <vt:lpstr>Calibri</vt:lpstr>
      <vt:lpstr>Rockwell</vt:lpstr>
      <vt:lpstr>Rockwell Condensed</vt:lpstr>
      <vt:lpstr>Rockwell Extra Bold</vt:lpstr>
      <vt:lpstr>Wingdings</vt:lpstr>
      <vt:lpstr>Letras en madera</vt:lpstr>
      <vt:lpstr>Joaquín Ramón Martínez Sabina.</vt:lpstr>
      <vt:lpstr>Joaquín Sabina</vt:lpstr>
      <vt:lpstr>El Flaco de Úbeda </vt:lpstr>
      <vt:lpstr>clásicos</vt:lpstr>
      <vt:lpstr>Poesia pura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Joaquín Ramón Martínez Sabina.</dc:title>
  <dc:creator>Microsoft Office User</dc:creator>
  <cp:lastModifiedBy>Microsoft Office User</cp:lastModifiedBy>
  <cp:revision>5</cp:revision>
  <dcterms:created xsi:type="dcterms:W3CDTF">2019-10-20T01:17:18Z</dcterms:created>
  <dcterms:modified xsi:type="dcterms:W3CDTF">2019-10-20T02:13:40Z</dcterms:modified>
</cp:coreProperties>
</file>

<file path=docProps/thumbnail.jpeg>
</file>